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1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28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528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66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318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39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35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05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70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26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475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41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31DDF-09D4-4433-82A6-18405305EC5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DD31-D174-4C2F-BAE1-6E7FCE24CDC9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52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D620399-B478-477B-90F9-3D8589DD0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65" y="109504"/>
            <a:ext cx="1654679" cy="1080000"/>
          </a:xfrm>
          <a:prstGeom prst="rect">
            <a:avLst/>
          </a:prstGeom>
        </p:spPr>
      </p:pic>
      <p:pic>
        <p:nvPicPr>
          <p:cNvPr id="7" name="Gráfico 6" descr="Usuario con relleno sólido">
            <a:extLst>
              <a:ext uri="{FF2B5EF4-FFF2-40B4-BE49-F238E27FC236}">
                <a16:creationId xmlns:a16="http://schemas.microsoft.com/office/drawing/2014/main" id="{843358D6-EA20-421D-9914-42841E934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53928" y="663502"/>
            <a:ext cx="1080000" cy="1080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79A139ED-67AA-4780-A1D2-AC772DE74289}"/>
              </a:ext>
            </a:extLst>
          </p:cNvPr>
          <p:cNvSpPr txBox="1"/>
          <p:nvPr/>
        </p:nvSpPr>
        <p:spPr>
          <a:xfrm>
            <a:off x="6760028" y="649504"/>
            <a:ext cx="2984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Fotografía ponente (opcional)</a:t>
            </a:r>
            <a:endParaRPr lang="en-GB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C25D137-9D73-4758-8FA0-902F8D317A68}"/>
              </a:ext>
            </a:extLst>
          </p:cNvPr>
          <p:cNvSpPr txBox="1"/>
          <p:nvPr/>
        </p:nvSpPr>
        <p:spPr>
          <a:xfrm>
            <a:off x="10686505" y="109504"/>
            <a:ext cx="1214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S</a:t>
            </a:r>
            <a:r>
              <a:rPr lang="es-ES" sz="2400" dirty="0">
                <a:solidFill>
                  <a:srgbClr val="FF0000"/>
                </a:solidFill>
              </a:rPr>
              <a:t>X</a:t>
            </a:r>
            <a:r>
              <a:rPr lang="es-ES" sz="2400" dirty="0"/>
              <a:t>-P</a:t>
            </a:r>
            <a:r>
              <a:rPr lang="es-ES" sz="2400" dirty="0">
                <a:solidFill>
                  <a:srgbClr val="FF0000"/>
                </a:solidFill>
              </a:rPr>
              <a:t>XX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9B6F6A9-EC25-44E3-8B87-5F37047D07A8}"/>
              </a:ext>
            </a:extLst>
          </p:cNvPr>
          <p:cNvSpPr txBox="1"/>
          <p:nvPr/>
        </p:nvSpPr>
        <p:spPr>
          <a:xfrm>
            <a:off x="6760028" y="201837"/>
            <a:ext cx="4262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Número de Sesión y Poster (obligatorio)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407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14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M. Urrutia</dc:creator>
  <cp:lastModifiedBy>M. Urrutia</cp:lastModifiedBy>
  <cp:revision>1</cp:revision>
  <dcterms:created xsi:type="dcterms:W3CDTF">2026-05-18T13:53:08Z</dcterms:created>
  <dcterms:modified xsi:type="dcterms:W3CDTF">2026-05-18T13:58:41Z</dcterms:modified>
</cp:coreProperties>
</file>